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7.jpeg" ContentType="image/jpeg"/>
  <Override PartName="/ppt/media/image16.jpeg" ContentType="image/jpeg"/>
  <Override PartName="/ppt/media/image15.png" ContentType="image/png"/>
  <Override PartName="/ppt/media/image14.png" ContentType="image/png"/>
  <Override PartName="/ppt/media/image12.gif" ContentType="image/gif"/>
  <Override PartName="/ppt/media/image13.png" ContentType="image/png"/>
  <Override PartName="/ppt/media/image11.jpeg" ContentType="image/jpeg"/>
  <Override PartName="/ppt/media/image8.jpeg" ContentType="image/jpeg"/>
  <Override PartName="/ppt/media/image7.jpeg" ContentType="image/jpeg"/>
  <Override PartName="/ppt/media/image6.png" ContentType="image/png"/>
  <Override PartName="/ppt/media/image10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9.jpeg" ContentType="image/jpe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720"/>
            <a:ext cx="10078920" cy="7558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19928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1280" cy="4383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720"/>
            <a:ext cx="10078920" cy="75589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576000"/>
            <a:ext cx="7199280" cy="71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ENSAMBLADO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" descr=""/>
          <p:cNvPicPr/>
          <p:nvPr/>
        </p:nvPicPr>
        <p:blipFill>
          <a:blip r:embed="rId1"/>
          <a:srcRect l="-198046" t="-183038" r="-378152" b="0"/>
          <a:stretch>
            <a:fillRect/>
          </a:stretch>
        </p:blipFill>
        <p:spPr>
          <a:xfrm>
            <a:off x="731520" y="1097280"/>
            <a:ext cx="52947720" cy="297828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rcRect l="-103591" t="-522027" r="-65022" b="0"/>
          <a:stretch>
            <a:fillRect/>
          </a:stretch>
        </p:blipFill>
        <p:spPr>
          <a:xfrm>
            <a:off x="1953360" y="2302560"/>
            <a:ext cx="594360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Chasis-Motores 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504000" y="1800000"/>
            <a:ext cx="907128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Elementos de sujeción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Modelos robot móvil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Par diferencial.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Dirección Akerman.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Base omnidireccional.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rcRect l="4528" t="0" r="4748" b="18092"/>
          <a:stretch>
            <a:fillRect/>
          </a:stretch>
        </p:blipFill>
        <p:spPr>
          <a:xfrm>
            <a:off x="1285200" y="4278240"/>
            <a:ext cx="7772040" cy="27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576000"/>
            <a:ext cx="7199280" cy="71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Motores – Etapa de potencia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800000"/>
            <a:ext cx="907128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Motores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Puente H L293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Dirección de un motor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S-H     0--1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S-AH   1--0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Alto     1--1</a:t>
            </a:r>
            <a:endParaRPr/>
          </a:p>
        </p:txBody>
      </p:sp>
      <p:pic>
        <p:nvPicPr>
          <p:cNvPr id="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4960" y="4757760"/>
            <a:ext cx="2516040" cy="220896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71040" y="1704240"/>
            <a:ext cx="2434680" cy="216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Acondicionamiento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 rot="21585000">
            <a:off x="503640" y="176796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Reguladores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Variables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Fijos 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78XX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Voltaje de referencia común</a:t>
            </a:r>
            <a:endParaRPr/>
          </a:p>
        </p:txBody>
      </p:sp>
      <p:pic>
        <p:nvPicPr>
          <p:cNvPr id="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47080" y="2367360"/>
            <a:ext cx="3763440" cy="310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576000"/>
            <a:ext cx="7199280" cy="71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Sensores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504000" y="1800000"/>
            <a:ext cx="907128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Sensores analogico.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Sensores digitales.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Señales digitales.</a:t>
            </a:r>
            <a:endParaRPr/>
          </a:p>
        </p:txBody>
      </p:sp>
      <p:pic>
        <p:nvPicPr>
          <p:cNvPr id="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82880" y="2211120"/>
            <a:ext cx="3108600" cy="118836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9400" y="3840480"/>
            <a:ext cx="7959600" cy="326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4000" y="576000"/>
            <a:ext cx="7199280" cy="71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Variador de velocidad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504000" y="1800000"/>
            <a:ext cx="907128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Control de velocidad para motores CD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PWM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600">
                <a:latin typeface="Arial"/>
              </a:rPr>
              <a:t>Señal PWM con Puente H</a:t>
            </a:r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52560" y="3533040"/>
            <a:ext cx="3901320" cy="337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576000"/>
            <a:ext cx="7199280" cy="719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390">
                <a:latin typeface="Arial"/>
              </a:rPr>
              <a:t>Alimentación</a:t>
            </a:r>
            <a:endParaRPr/>
          </a:p>
        </p:txBody>
      </p:sp>
      <p:sp>
        <p:nvSpPr>
          <p:cNvPr id="96" name="CustomShape 2"/>
          <p:cNvSpPr/>
          <p:nvPr/>
        </p:nvSpPr>
        <p:spPr>
          <a:xfrm>
            <a:off x="504000" y="1800000"/>
            <a:ext cx="907128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Baterias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Li-Po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Alcalinas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600">
                <a:latin typeface="Arial"/>
              </a:rPr>
              <a:t>Ac-Pb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0160" y="4297680"/>
            <a:ext cx="3649320" cy="25434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2357640"/>
            <a:ext cx="1752840" cy="2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